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t-EE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 b="0" lang="et-E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 b="0" lang="et-E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t-EE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t-E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t-E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t-E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t-E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t-EE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endParaRPr b="0" lang="et-E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endParaRPr b="0" lang="et-E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5" name="" descr=""/>
          <p:cNvPicPr/>
          <p:nvPr/>
        </p:nvPicPr>
        <p:blipFill>
          <a:blip r:embed="rId2"/>
          <a:stretch/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36" name="" descr=""/>
          <p:cNvPicPr/>
          <p:nvPr/>
        </p:nvPicPr>
        <p:blipFill>
          <a:blip r:embed="rId3"/>
          <a:stretch/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t-EE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t-E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t-EE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endParaRPr b="0" lang="et-E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t-EE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 b="0" lang="et-E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 b="0" lang="et-E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t-EE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t-E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t-EE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t-E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t-E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 b="0" lang="et-E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t-EE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 b="0" lang="et-E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t-E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t-E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t-EE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t-E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t-E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 b="0" lang="et-E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Picture 7" descr=""/>
          <p:cNvPicPr/>
          <p:nvPr/>
        </p:nvPicPr>
        <p:blipFill>
          <a:blip r:embed="rId2"/>
          <a:stretch/>
        </p:blipFill>
        <p:spPr>
          <a:xfrm>
            <a:off x="0" y="5364000"/>
            <a:ext cx="2869560" cy="1485360"/>
          </a:xfrm>
          <a:prstGeom prst="rect">
            <a:avLst/>
          </a:prstGeom>
          <a:ln>
            <a:noFill/>
          </a:ln>
        </p:spPr>
      </p:pic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et-EE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Klõpsa tiitli tekstivormingu redigeerimiseks</a:t>
            </a:r>
            <a:endParaRPr b="0" lang="et-EE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t-EE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Klõpsa liigenduse tekstivormingu redigeerimiseks</a:t>
            </a:r>
            <a:endParaRPr b="0" lang="et-E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t-EE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Teine liigendustase</a:t>
            </a:r>
            <a:endParaRPr b="0" lang="et-EE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t-EE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Kolmas liigendustase</a:t>
            </a:r>
            <a:endParaRPr b="0" lang="et-EE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t-EE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Neljas liigendustase</a:t>
            </a:r>
            <a:endParaRPr b="0" lang="et-EE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t-EE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Viies liigendustase</a:t>
            </a:r>
            <a:endParaRPr b="0" lang="et-EE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t-EE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Kuues liigendustase</a:t>
            </a:r>
            <a:endParaRPr b="0" lang="et-EE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t-EE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Seitsmes liigendustase</a:t>
            </a:r>
            <a:endParaRPr b="0" lang="et-EE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CustomShape 1"/>
          <p:cNvSpPr/>
          <p:nvPr/>
        </p:nvSpPr>
        <p:spPr>
          <a:xfrm>
            <a:off x="795960" y="314640"/>
            <a:ext cx="10616400" cy="1234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>
              <a:lnSpc>
                <a:spcPct val="100000"/>
              </a:lnSpc>
            </a:pPr>
            <a:r>
              <a:rPr b="0" lang="et-EE" sz="3200" spc="596" strike="noStrike" cap="all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Jaagup Kippar</a:t>
            </a:r>
            <a:endParaRPr b="0" lang="et-EE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8" name="CustomShape 2"/>
          <p:cNvSpPr/>
          <p:nvPr/>
        </p:nvSpPr>
        <p:spPr>
          <a:xfrm>
            <a:off x="5040000" y="1834920"/>
            <a:ext cx="6372360" cy="4044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t-EE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Juhendatavad teemade valdkonnad:</a:t>
            </a:r>
            <a:endParaRPr b="0" lang="et-EE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56480">
              <a:lnSpc>
                <a:spcPct val="100000"/>
              </a:lnSpc>
              <a:buClr>
                <a:srgbClr val="000000"/>
              </a:buClr>
              <a:buFont typeface="Lucida Grande"/>
              <a:buChar char="-"/>
            </a:pPr>
            <a:r>
              <a:rPr b="0" lang="et-EE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keeletehnoloogia rakendused</a:t>
            </a:r>
            <a:endParaRPr b="0" lang="et-EE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56480">
              <a:lnSpc>
                <a:spcPct val="100000"/>
              </a:lnSpc>
              <a:buClr>
                <a:srgbClr val="000000"/>
              </a:buClr>
              <a:buFont typeface="Lucida Grande"/>
              <a:buChar char="-"/>
            </a:pPr>
            <a:r>
              <a:rPr b="0" lang="et-EE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asjade internet, robootika</a:t>
            </a:r>
            <a:endParaRPr b="0" lang="et-EE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56480">
              <a:lnSpc>
                <a:spcPct val="100000"/>
              </a:lnSpc>
              <a:buClr>
                <a:srgbClr val="000000"/>
              </a:buClr>
              <a:buFont typeface="Lucida Grande"/>
              <a:buChar char="-"/>
            </a:pPr>
            <a:r>
              <a:rPr b="0" lang="et-EE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kaasjuhendajana temaatilistes programmeerimisrakendustes, muuhulgas loodusteadused ja muusika</a:t>
            </a:r>
            <a:endParaRPr b="0" lang="et-EE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t-EE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t-EE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Juhendamise maht: 3…4 bakalaureusetööd + sobival teemal huvilise jaoks ikka võimaluse leiab</a:t>
            </a:r>
            <a:endParaRPr b="0" lang="et-EE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9" name="CustomShape 3"/>
          <p:cNvSpPr/>
          <p:nvPr/>
        </p:nvSpPr>
        <p:spPr>
          <a:xfrm>
            <a:off x="1586160" y="4320000"/>
            <a:ext cx="2018520" cy="548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/>
          <a:p>
            <a:pPr>
              <a:lnSpc>
                <a:spcPct val="100000"/>
              </a:lnSpc>
            </a:pPr>
            <a:r>
              <a:rPr b="0" lang="et-EE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tarkvaratehnika lektor</a:t>
            </a:r>
            <a:endParaRPr b="0" lang="et-EE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t-EE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jaagup.kippar@tlu.ee</a:t>
            </a:r>
            <a:endParaRPr b="0" lang="et-EE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941760" y="1800000"/>
            <a:ext cx="1361880" cy="2161800"/>
          </a:xfrm>
          <a:prstGeom prst="rect">
            <a:avLst/>
          </a:prstGeom>
          <a:ln>
            <a:noFill/>
          </a:ln>
        </p:spPr>
      </p:pic>
    </p:spTree>
  </p:cSld>
  <p:transition>
    <p:fad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795960" y="314640"/>
            <a:ext cx="10616400" cy="1234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>
              <a:lnSpc>
                <a:spcPct val="100000"/>
              </a:lnSpc>
            </a:pPr>
            <a:r>
              <a:rPr b="1" lang="et-EE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Eesti vahekeele korpuse vahendite rakendamine tekstide analüüsi juures</a:t>
            </a:r>
            <a:endParaRPr b="0" lang="et-EE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2" name="CustomShape 2"/>
          <p:cNvSpPr/>
          <p:nvPr/>
        </p:nvSpPr>
        <p:spPr>
          <a:xfrm>
            <a:off x="833760" y="1834920"/>
            <a:ext cx="10544760" cy="4044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t-EE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Probleem: </a:t>
            </a:r>
            <a:r>
              <a:rPr b="0" lang="et-EE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Üldhariduskooli</a:t>
            </a:r>
            <a:endParaRPr b="0" lang="et-EE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56480">
              <a:lnSpc>
                <a:spcPct val="100000"/>
              </a:lnSpc>
              <a:buClr>
                <a:srgbClr val="000000"/>
              </a:buClr>
              <a:buFont typeface="Lucida Grande"/>
              <a:buChar char="-"/>
            </a:pPr>
            <a:r>
              <a:rPr b="1" lang="et-EE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Kasutatavad meetodid:</a:t>
            </a:r>
            <a:r>
              <a:rPr b="0" lang="et-EE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olemasoleva lehekülje informatsiooni arhitektuuri kaardistamine, kaartide sorteerimine erinevate kasutajagruppidega, uue informatsiooni arhitektuuri väljatöötamine</a:t>
            </a:r>
            <a:endParaRPr b="0" lang="et-EE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56480">
              <a:lnSpc>
                <a:spcPct val="100000"/>
              </a:lnSpc>
              <a:buClr>
                <a:srgbClr val="000000"/>
              </a:buClr>
              <a:buFont typeface="Lucida Grande"/>
              <a:buChar char="-"/>
            </a:pPr>
            <a:r>
              <a:rPr b="1" lang="et-EE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Oodatav tulemus:</a:t>
            </a:r>
            <a:r>
              <a:rPr b="0" lang="et-EE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DTI kodulehekülje uue informatsiooni arhitektuuri skeemid, soovitused instituudi tasandi informatsiooni arhitektuuri osas teistele instituutidele</a:t>
            </a:r>
            <a:endParaRPr b="0" lang="et-EE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ransition>
    <p:fade/>
  </p:transition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Application>LibreOffice/5.2.1.2$Windows_x86 LibreOffice_project/31dd62db80d4e60af04904455ec9c9219178d620</Application>
  <Words>83</Words>
  <Paragraphs>16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2017-11-28T11:48:14Z</dcterms:created>
  <dc:creator/>
  <dc:description/>
  <dc:language>et-EE</dc:language>
  <cp:lastModifiedBy/>
  <dcterms:modified xsi:type="dcterms:W3CDTF">2018-05-12T22:24:15Z</dcterms:modified>
  <cp:revision>5</cp:revision>
  <dc:subject/>
  <dc:title>TLU esitlus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16.0012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Widescreen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2</vt:i4>
  </property>
</Properties>
</file>